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www.example.com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Title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Presentation Subtitle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 us: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Your Company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123 Your Street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Your City, ST 12345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hlinkClick r:id="rId3"/>
              </a:rPr>
              <a:t>www.example.com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24" name="Google Shape;124;p22"/>
          <p:cNvPicPr preferRelativeResize="0"/>
          <p:nvPr/>
        </p:nvPicPr>
        <p:blipFill rotWithShape="1">
          <a:blip r:embed="rId4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Title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What’s this presentation about? Use this slide to introduce yourself and give a high level overview of the topic you’re about to explain.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point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aliqua.</a:t>
            </a:r>
            <a:endParaRPr/>
          </a:p>
        </p:txBody>
      </p:sp>
      <p:sp>
        <p:nvSpPr>
          <p:cNvPr id="86" name="Google Shape;86;p16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point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xx%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Use this slide to show a major stat. It can help enforce the presentation’s main message or argument.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point</a:t>
            </a:r>
            <a:endParaRPr/>
          </a:p>
        </p:txBody>
      </p:sp>
      <p:sp>
        <p:nvSpPr>
          <p:cNvPr id="104" name="Google Shape;104;p1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one-line description of it</a:t>
            </a:r>
            <a:endParaRPr/>
          </a:p>
        </p:txBody>
      </p:sp>
      <p:pic>
        <p:nvPicPr>
          <p:cNvPr descr="Black and white image of ladder handles coming out of the water onto a floating dock" id="105" name="Google Shape;105;p19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“This is a super-important quote”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11" name="Google Shape;111;p20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2" name="Google Shape;112;p20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an expert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